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26393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4057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0570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45370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0246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824087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5110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8999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6792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82262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7146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4525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7104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1564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607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7266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4634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AB3220-CBB7-411A-A150-C7D7C841EEC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906E5B-F746-4251-B8F4-A8446122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8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med" advClick="0" advTm="3000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99551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2900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5874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4665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9100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33555"/>
      </p:ext>
    </p:ext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Vincennes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Puffer</dc:creator>
  <cp:lastModifiedBy>Vickie Puffer</cp:lastModifiedBy>
  <cp:revision>2</cp:revision>
  <dcterms:created xsi:type="dcterms:W3CDTF">2019-02-04T19:52:31Z</dcterms:created>
  <dcterms:modified xsi:type="dcterms:W3CDTF">2019-02-04T20:25:28Z</dcterms:modified>
</cp:coreProperties>
</file>